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S2-2313860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– 17 November, 2023, Chicago, USA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  Chicago,13-17 November,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(FS_)5GSAT_Ph2 Status Report </a:t>
            </a:r>
            <a:br>
              <a:rPr lang="en-GB" dirty="0"/>
            </a:br>
            <a:r>
              <a:rPr lang="en-GB" dirty="0"/>
              <a:t>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Not on SA2#159 (Xiamen)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SA2#160 (Chicago):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Cat F CRs agreed on TS23.501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Cat F CRs agreed on TS23.502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Cat F CRs agreed on TS23.401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/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5848706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5GSAT_Ph2 status after SA2#160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</Words>
  <Application>Microsoft Office PowerPoint</Application>
  <PresentationFormat>On-screen Show 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(FS_)5GSAT_Ph2 Status Report  5GC enhancement for satellite access Phase 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1931</cp:revision>
  <dcterms:created xsi:type="dcterms:W3CDTF">2008-08-30T09:32:10Z</dcterms:created>
  <dcterms:modified xsi:type="dcterms:W3CDTF">2023-11-23T10:26:44Z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